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 id="878"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5</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“Instead, she had us play games on the fun learning platform ‘Kahoot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games are also called kahoots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①②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项符合题意。故选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85349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3 mainly 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Topics of the game.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Time limits of the game.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Winners of the game.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right order of the answers.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592692" y="997980"/>
            <a:ext cx="4176464" cy="514977"/>
          </a:xfrm>
          <a:prstGeom prst="rect">
            <a:avLst/>
          </a:prstGeom>
        </p:spPr>
      </p:pic>
      <p:sp>
        <p:nvSpPr>
          <p:cNvPr id="5" name="矩形 4"/>
          <p:cNvSpPr/>
          <p:nvPr/>
        </p:nvSpPr>
        <p:spPr>
          <a:xfrm>
            <a:off x="1129871" y="919087"/>
            <a:ext cx="492443" cy="646331"/>
          </a:xfrm>
          <a:prstGeom prst="rect">
            <a:avLst/>
          </a:prstGeom>
        </p:spPr>
        <p:txBody>
          <a:bodyPr wrap="none">
            <a:spAutoFit/>
          </a:bodyPr>
          <a:lstStyle/>
          <a:p>
            <a:r>
              <a:rPr lang="en-US" altLang="zh-CN" sz="3600" smtClean="0"/>
              <a:t>B</a:t>
            </a:r>
            <a:endParaRPr lang="zh-CN" altLang="en-US" sz="3600"/>
          </a:p>
        </p:txBody>
      </p:sp>
    </p:spTree>
    <p:extLst>
      <p:ext uri="{BB962C8B-B14F-4D97-AF65-F5344CB8AC3E}">
        <p14:creationId xmlns:p14="http://schemas.microsoft.com/office/powerpoint/2010/main" val="799471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段落大意题。通读第三段，且根据首句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questions also have time limits.”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可知，第三段主要介绍了游戏的时间限制。故选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827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which paragraph can we learn how to deal with the problems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Paragraph 2.	B. Paragraph 3.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Paragraph 4.	D. Paragraph 5.</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2619" y="927713"/>
            <a:ext cx="518091" cy="646331"/>
          </a:xfrm>
          <a:prstGeom prst="rect">
            <a:avLst/>
          </a:prstGeom>
        </p:spPr>
        <p:txBody>
          <a:bodyPr wrap="none">
            <a:spAutoFit/>
          </a:bodyPr>
          <a:lstStyle/>
          <a:p>
            <a:r>
              <a:rPr lang="en-US" altLang="zh-CN" sz="3600" smtClean="0"/>
              <a:t>C</a:t>
            </a:r>
            <a:endParaRPr lang="zh-CN" altLang="en-US" sz="3600"/>
          </a:p>
        </p:txBody>
      </p:sp>
    </p:spTree>
    <p:extLst>
      <p:ext uri="{BB962C8B-B14F-4D97-AF65-F5344CB8AC3E}">
        <p14:creationId xmlns:p14="http://schemas.microsoft.com/office/powerpoint/2010/main" val="1455166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algn="dist"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段落大意题。根据</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can also challenge </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ourselves</a:t>
            </a:r>
          </a:p>
          <a:p>
            <a:pPr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problems. In those games, we have to put four answer choices in the right order.”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可知，在第四段中我们可以了解如何在游戏中解决问题。故选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1473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550590" y="1412776"/>
            <a:ext cx="2606408" cy="909212"/>
          </a:xfrm>
          <a:prstGeom prst="rect">
            <a:avLst/>
          </a:prstGeom>
        </p:spPr>
      </p:pic>
      <p:pic>
        <p:nvPicPr>
          <p:cNvPr id="5" name="图片 4"/>
          <p:cNvPicPr>
            <a:picLocks noChangeAspect="1"/>
          </p:cNvPicPr>
          <p:nvPr/>
        </p:nvPicPr>
        <p:blipFill>
          <a:blip r:embed="rId3"/>
          <a:stretch>
            <a:fillRect/>
          </a:stretch>
        </p:blipFill>
        <p:spPr>
          <a:xfrm>
            <a:off x="2756550" y="1860323"/>
            <a:ext cx="1390650" cy="895350"/>
          </a:xfrm>
          <a:prstGeom prst="rect">
            <a:avLst/>
          </a:prstGeom>
        </p:spPr>
      </p:pic>
      <p:sp>
        <p:nvSpPr>
          <p:cNvPr id="2" name="内容占位符 1"/>
          <p:cNvSpPr>
            <a:spLocks noGrp="1"/>
          </p:cNvSpPr>
          <p:nvPr>
            <p:ph idx="1"/>
          </p:nvPr>
        </p:nvSpPr>
        <p:spPr>
          <a:xfrm>
            <a:off x="360854" y="1412776"/>
            <a:ext cx="11485848" cy="1649169"/>
          </a:xfrm>
        </p:spPr>
        <p:txBody>
          <a:bodyPr/>
          <a:lstStyle/>
          <a:p>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题考查段落大意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这类题一般都有提示句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解题时需留意段首句和段末句。</a:t>
            </a:r>
            <a:endParaRPr lang="zh-CN" altLang="en-US"/>
          </a:p>
        </p:txBody>
      </p:sp>
    </p:spTree>
    <p:extLst>
      <p:ext uri="{BB962C8B-B14F-4D97-AF65-F5344CB8AC3E}">
        <p14:creationId xmlns:p14="http://schemas.microsoft.com/office/powerpoint/2010/main" val="3696605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writer think of “Kahoot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is fun and easy to play.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is fun but difficult to play.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Few people can make their own kahoots.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We play games badly.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2619" y="901835"/>
            <a:ext cx="518091" cy="646331"/>
          </a:xfrm>
          <a:prstGeom prst="rect">
            <a:avLst/>
          </a:prstGeom>
        </p:spPr>
        <p:txBody>
          <a:bodyPr wrap="none">
            <a:spAutoFit/>
          </a:bodyPr>
          <a:lstStyle/>
          <a:p>
            <a:r>
              <a:rPr lang="en-US" altLang="zh-CN" sz="3600" smtClean="0"/>
              <a:t>A</a:t>
            </a:r>
            <a:endParaRPr lang="zh-CN" altLang="en-US" sz="3600"/>
          </a:p>
        </p:txBody>
      </p:sp>
    </p:spTree>
    <p:extLst>
      <p:ext uri="{BB962C8B-B14F-4D97-AF65-F5344CB8AC3E}">
        <p14:creationId xmlns:p14="http://schemas.microsoft.com/office/powerpoint/2010/main" val="910068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细节理解题。由第五段中的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“‘Kahoot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is really fun to play. It’s easy to use as well”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可知，作者认为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“Kahoot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有趣且易于使用。故选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3359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purpose of the last paragraph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explain how to play “Kahoot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encourage us to play kahoots.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show us it is boring to play the game.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tell us to share kahoots with parents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42805" y="954560"/>
            <a:ext cx="5405242" cy="652509"/>
          </a:xfrm>
          <a:prstGeom prst="rect">
            <a:avLst/>
          </a:prstGeom>
        </p:spPr>
      </p:pic>
      <p:sp>
        <p:nvSpPr>
          <p:cNvPr id="4" name="矩形 3"/>
          <p:cNvSpPr/>
          <p:nvPr/>
        </p:nvSpPr>
        <p:spPr>
          <a:xfrm>
            <a:off x="1112619" y="901835"/>
            <a:ext cx="492443" cy="646331"/>
          </a:xfrm>
          <a:prstGeom prst="rect">
            <a:avLst/>
          </a:prstGeom>
        </p:spPr>
        <p:txBody>
          <a:bodyPr wrap="none">
            <a:spAutoFit/>
          </a:bodyPr>
          <a:lstStyle/>
          <a:p>
            <a:r>
              <a:rPr lang="en-US" altLang="zh-CN" sz="3600" smtClean="0"/>
              <a:t>B</a:t>
            </a:r>
            <a:endParaRPr lang="zh-CN" altLang="en-US" sz="3600"/>
          </a:p>
        </p:txBody>
      </p:sp>
    </p:spTree>
    <p:extLst>
      <p:ext uri="{BB962C8B-B14F-4D97-AF65-F5344CB8AC3E}">
        <p14:creationId xmlns:p14="http://schemas.microsoft.com/office/powerpoint/2010/main" val="3165161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推理判断题。通读最后一段，尤其根据尾句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“Everyone had a great time, and we couldn’t wait to play others’ kahoots.”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可知，作者写最后一段是为了鼓励我们使用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“Kahoot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77707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572728" y="709948"/>
            <a:ext cx="11062099" cy="1469359"/>
          </a:xfrm>
          <a:prstGeom prst="rect">
            <a:avLst/>
          </a:prstGeom>
        </p:spPr>
      </p:pic>
      <p:pic>
        <p:nvPicPr>
          <p:cNvPr id="5" name="图片 4"/>
          <p:cNvPicPr>
            <a:picLocks noChangeAspect="1"/>
          </p:cNvPicPr>
          <p:nvPr/>
        </p:nvPicPr>
        <p:blipFill>
          <a:blip r:embed="rId3"/>
          <a:stretch>
            <a:fillRect/>
          </a:stretch>
        </p:blipFill>
        <p:spPr>
          <a:xfrm>
            <a:off x="550590" y="2198216"/>
            <a:ext cx="3024336" cy="790377"/>
          </a:xfrm>
          <a:prstGeom prst="rect">
            <a:avLst/>
          </a:prstGeom>
        </p:spPr>
      </p:pic>
      <p:sp>
        <p:nvSpPr>
          <p:cNvPr id="6" name="内容占位符 1"/>
          <p:cNvSpPr>
            <a:spLocks noGrp="1"/>
          </p:cNvSpPr>
          <p:nvPr>
            <p:ph idx="1"/>
          </p:nvPr>
        </p:nvSpPr>
        <p:spPr>
          <a:xfrm>
            <a:off x="360854" y="2139821"/>
            <a:ext cx="11485848" cy="2585323"/>
          </a:xfrm>
        </p:spPr>
        <p:txBody>
          <a:bodyPr/>
          <a:lstStyle/>
          <a:p>
            <a:pPr hangingPunct="0">
              <a:spcAft>
                <a:spcPts val="0"/>
              </a:spcAft>
            </a:pPr>
            <a:r>
              <a:rPr lang="zh-CN" altLang="zh-CN">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主要介绍了风靡全球的</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Kahoot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软件因其趣味提问的方式被广泛应用于教学活动中</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4974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5193202"/>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725144"/>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342204"/>
            <a:ext cx="11485848" cy="1654748"/>
          </a:xfrm>
        </p:spPr>
        <p:txBody>
          <a:bodyPr/>
          <a:lstStyle/>
          <a:p>
            <a:pPr hangingPunct="0">
              <a:spcAft>
                <a:spcPts val="0"/>
              </a:spcAft>
            </a:pPr>
            <a:r>
              <a:rPr lang="zh-CN" altLang="zh-CN">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last part makes the games really exciting because everyone tries to be the fastest one to answer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2852936"/>
            <a:ext cx="11485848" cy="1754326"/>
          </a:xfrm>
          <a:prstGeom prst="rect">
            <a:avLst/>
          </a:prstGeom>
        </p:spPr>
        <p:txBody>
          <a:bodyPr wrap="square">
            <a:spAutoFit/>
          </a:bodyPr>
          <a:lstStyle/>
          <a:p>
            <a:pPr algn="just">
              <a:lnSpc>
                <a:spcPct val="150000"/>
              </a:lnSpc>
              <a:spcAft>
                <a:spcPts val="0"/>
              </a:spcAft>
            </a:pPr>
            <a:r>
              <a:rPr lang="en-US" altLang="zh-CN" sz="3600" b="0" smtClean="0">
                <a:solidFill>
                  <a:srgbClr val="000000"/>
                </a:solidFill>
                <a:ea typeface="楷体" panose="02010609060101010101" pitchFamily="49" charset="-122"/>
                <a:cs typeface="Times New Roman" panose="02020603050405020304" pitchFamily="18" charset="0"/>
              </a:rPr>
              <a:t>             </a:t>
            </a:r>
            <a:r>
              <a:rPr lang="zh-CN" altLang="zh-CN" sz="3600" b="0" smtClean="0">
                <a:solidFill>
                  <a:srgbClr val="000000"/>
                </a:solidFill>
                <a:ea typeface="楷体" panose="02010609060101010101" pitchFamily="49" charset="-122"/>
                <a:cs typeface="Times New Roman" panose="02020603050405020304" pitchFamily="18" charset="0"/>
              </a:rPr>
              <a:t>最后</a:t>
            </a:r>
            <a:r>
              <a:rPr lang="zh-CN" altLang="zh-CN" sz="3600" b="0">
                <a:solidFill>
                  <a:srgbClr val="000000"/>
                </a:solidFill>
                <a:ea typeface="楷体" panose="02010609060101010101" pitchFamily="49" charset="-122"/>
                <a:cs typeface="Times New Roman" panose="02020603050405020304" pitchFamily="18" charset="0"/>
              </a:rPr>
              <a:t>一部分让游戏变得非常激动人心</a:t>
            </a:r>
            <a:r>
              <a:rPr lang="zh-CN" altLang="zh-CN" sz="3600" b="0">
                <a:solidFill>
                  <a:srgbClr val="000000"/>
                </a:solidFill>
                <a:cs typeface="Times New Roman" panose="02020603050405020304" pitchFamily="18" charset="0"/>
              </a:rPr>
              <a:t>，</a:t>
            </a:r>
            <a:r>
              <a:rPr lang="zh-CN" altLang="zh-CN" sz="3600" b="0">
                <a:solidFill>
                  <a:srgbClr val="000000"/>
                </a:solidFill>
                <a:ea typeface="楷体" panose="02010609060101010101" pitchFamily="49" charset="-122"/>
                <a:cs typeface="Times New Roman" panose="02020603050405020304" pitchFamily="18" charset="0"/>
              </a:rPr>
              <a:t>因为每个人都试图成为第一个回答问题的人。</a:t>
            </a:r>
            <a:endParaRPr lang="zh-CN" altLang="zh-CN" sz="900" b="0">
              <a:solidFill>
                <a:srgbClr val="000000"/>
              </a:solidFill>
              <a:cs typeface="Times New Roman" panose="02020603050405020304" pitchFamily="18" charset="0"/>
            </a:endParaRPr>
          </a:p>
        </p:txBody>
      </p:sp>
      <p:sp>
        <p:nvSpPr>
          <p:cNvPr id="4" name="矩形 3"/>
          <p:cNvSpPr/>
          <p:nvPr/>
        </p:nvSpPr>
        <p:spPr>
          <a:xfrm>
            <a:off x="360854" y="4437112"/>
            <a:ext cx="11485848" cy="1754326"/>
          </a:xfrm>
          <a:prstGeom prst="rect">
            <a:avLst/>
          </a:prstGeom>
        </p:spPr>
        <p:txBody>
          <a:bodyPr wrap="square">
            <a:spAutoFit/>
          </a:bodyPr>
          <a:lstStyle/>
          <a:p>
            <a:pPr algn="just">
              <a:lnSpc>
                <a:spcPct val="150000"/>
              </a:lnSpc>
              <a:spcAft>
                <a:spcPts val="0"/>
              </a:spcAft>
            </a:pPr>
            <a:r>
              <a:rPr lang="en-US" altLang="zh-CN" sz="3600" b="0" smtClean="0">
                <a:solidFill>
                  <a:srgbClr val="000000"/>
                </a:solidFill>
                <a:cs typeface="Times New Roman" panose="02020603050405020304" pitchFamily="18" charset="0"/>
              </a:rPr>
              <a:t>             </a:t>
            </a:r>
            <a:r>
              <a:rPr lang="zh-CN" altLang="zh-CN" sz="3600" b="0" smtClean="0">
                <a:solidFill>
                  <a:srgbClr val="000000"/>
                </a:solidFill>
                <a:cs typeface="Times New Roman" panose="02020603050405020304" pitchFamily="18" charset="0"/>
              </a:rPr>
              <a:t>这</a:t>
            </a:r>
            <a:r>
              <a:rPr lang="zh-CN" altLang="zh-CN" sz="3600" b="0">
                <a:solidFill>
                  <a:srgbClr val="000000"/>
                </a:solidFill>
                <a:cs typeface="Times New Roman" panose="02020603050405020304" pitchFamily="18" charset="0"/>
              </a:rPr>
              <a:t>是一个主从复合句。</a:t>
            </a:r>
            <a:r>
              <a:rPr lang="en-US" altLang="zh-CN" sz="3600" b="0">
                <a:solidFill>
                  <a:srgbClr val="000000"/>
                </a:solidFill>
                <a:cs typeface="Times New Roman" panose="02020603050405020304" pitchFamily="18" charset="0"/>
              </a:rPr>
              <a:t>because</a:t>
            </a:r>
            <a:r>
              <a:rPr lang="zh-CN" altLang="zh-CN" sz="3600" b="0">
                <a:solidFill>
                  <a:srgbClr val="000000"/>
                </a:solidFill>
                <a:cs typeface="Times New Roman" panose="02020603050405020304" pitchFamily="18" charset="0"/>
              </a:rPr>
              <a:t>引导的是原因状语从句。</a:t>
            </a:r>
            <a:endParaRPr lang="zh-CN" altLang="zh-CN" sz="90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3027384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96752"/>
            <a:ext cx="11485848" cy="3311163"/>
          </a:xfrm>
        </p:spPr>
        <p:txBody>
          <a:bodyPr/>
          <a:lstStyle/>
          <a:p>
            <a:pPr indent="71596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geography class just got a lot more interesting. That was because the teacher didn’t just teach us knowledge about the world’s countries and natural features. Instead, she had us play games on the fun learning platform “Kahoot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00233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31813"/>
            <a:ext cx="11485848" cy="2901243"/>
          </a:xfrm>
        </p:spPr>
        <p:txBody>
          <a:bodyPr/>
          <a:lstStyle/>
          <a:p>
            <a:pPr indent="715963"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games are also called kahoots, and they test our knowledge in cool ways. One way is with quizzes. Each quiz is on a different subject, and the questions have two to four answer choices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65680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87679"/>
            <a:ext cx="11485848" cy="3621441"/>
          </a:xfrm>
        </p:spPr>
        <p:txBody>
          <a:bodyPr/>
          <a:lstStyle/>
          <a:p>
            <a:pPr indent="715963" hangingPunct="0">
              <a:lnSpc>
                <a:spcPct val="130000"/>
              </a:lnSpc>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questions also have time limits. They can be as short as five seconds to as long as four minutes. We get points for getting the correct answer and for the speed of our answers. That last part makes the games really exciting because everyone tries to be the fastest one to answer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6472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“Kahoot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can also challenge ourselves with problems. In those games, we have to put four answer choices in the right order. For example, we might see four mountains and their heights on the screen. Our job then is to arrange them from the tallest to the shortest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5432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331674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that’s too much for our brains, then we can play games with simple “true or false” questions. “Kahoot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really fun to play. It’s easy to use as well, and anyone can make their own kahoots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5904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6712"/>
            <a:ext cx="11485848" cy="3316742"/>
          </a:xfrm>
        </p:spPr>
        <p:txBody>
          <a:bodyPr/>
          <a:lstStyle/>
          <a:p>
            <a:pPr indent="715963"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tried it, and I found that I actually learned and remembered more in the process. I also enjoyed sharing my kahoot with my friends and classmates. Everyone had a great time, and we couldn’t wait to play others’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kahoots.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98106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95183"/>
            <a:ext cx="11485848" cy="5586145"/>
          </a:xfrm>
        </p:spPr>
        <p:txBody>
          <a:bodyPr/>
          <a:lstStyle/>
          <a:p>
            <a:pPr hangingPunct="0">
              <a:spcAft>
                <a:spcPts val="0"/>
              </a:spcAft>
            </a:pPr>
            <a:r>
              <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400" spc="-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pc="-1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TRUE about “Kahoot</a:t>
            </a:r>
            <a:r>
              <a:rPr lang="zh-CN" altLang="zh-CN" sz="34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zh-CN" altLang="zh-CN" sz="34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“Kahoot</a:t>
            </a:r>
            <a:r>
              <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fun learning platform.</a:t>
            </a:r>
            <a:endPar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4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games on “Kahoot</a:t>
            </a:r>
            <a:r>
              <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also called kahoots.</a:t>
            </a:r>
            <a:endPar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4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“Kahoot</a:t>
            </a:r>
            <a:r>
              <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teachers can’t teach geography.</a:t>
            </a:r>
            <a:endPar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4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“Kahoot</a:t>
            </a:r>
            <a:r>
              <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helps teachers talk about different countries.</a:t>
            </a:r>
            <a:endPar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sz="34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①②</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sz="34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②③</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sz="34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③④</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zh-CN" altLang="zh-CN" sz="34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①④</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097262" y="1019255"/>
            <a:ext cx="3692660" cy="553535"/>
          </a:xfrm>
          <a:prstGeom prst="rect">
            <a:avLst/>
          </a:prstGeom>
        </p:spPr>
      </p:pic>
      <p:sp>
        <p:nvSpPr>
          <p:cNvPr id="4" name="矩形 3"/>
          <p:cNvSpPr/>
          <p:nvPr/>
        </p:nvSpPr>
        <p:spPr>
          <a:xfrm>
            <a:off x="881327" y="944179"/>
            <a:ext cx="498855" cy="615553"/>
          </a:xfrm>
          <a:prstGeom prst="rect">
            <a:avLst/>
          </a:prstGeom>
        </p:spPr>
        <p:txBody>
          <a:bodyPr wrap="none">
            <a:spAutoFit/>
          </a:bodyPr>
          <a:lstStyle/>
          <a:p>
            <a:r>
              <a:rPr lang="en-US" altLang="zh-CN" sz="3400" smtClean="0"/>
              <a:t>A</a:t>
            </a:r>
            <a:endParaRPr lang="zh-CN" altLang="en-US" sz="3400"/>
          </a:p>
        </p:txBody>
      </p:sp>
    </p:spTree>
    <p:extLst>
      <p:ext uri="{BB962C8B-B14F-4D97-AF65-F5344CB8AC3E}">
        <p14:creationId xmlns:p14="http://schemas.microsoft.com/office/powerpoint/2010/main" val="41019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664</Words>
  <Application>Microsoft Office PowerPoint</Application>
  <PresentationFormat>自定义</PresentationFormat>
  <Paragraphs>49</Paragraphs>
  <Slides>20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